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23" r:id="rId15"/>
    <p:sldId id="474" r:id="rId16"/>
    <p:sldId id="475" r:id="rId17"/>
    <p:sldId id="379" r:id="rId18"/>
    <p:sldId id="365" r:id="rId19"/>
    <p:sldId id="380" r:id="rId20"/>
    <p:sldId id="378" r:id="rId21"/>
    <p:sldId id="363" r:id="rId22"/>
    <p:sldId id="382" r:id="rId23"/>
    <p:sldId id="381" r:id="rId24"/>
    <p:sldId id="383" r:id="rId25"/>
    <p:sldId id="360" r:id="rId26"/>
    <p:sldId id="366" r:id="rId27"/>
    <p:sldId id="483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994BC3-B4B0-4C0A-9153-8F6F5A14EDEA}" v="2" dt="2025-12-09T11:08:58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3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6764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playing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6" y="169080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07480" y="1737149"/>
            <a:ext cx="2664000" cy="51077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playing </a:t>
            </a:r>
            <a:r>
              <a:rPr lang="en-GB" sz="2400">
                <a:solidFill>
                  <a:schemeClr val="bg1"/>
                </a:solidFill>
              </a:rPr>
              <a:t>- verb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7410" y="249963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26405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67366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75385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sentences about Aimee using at least two adjectives?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solved the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  <p:sp>
        <p:nvSpPr>
          <p:cNvPr id="9" name="Rectangle: Rounded Corners 8">
            <a:hlinkClick r:id="rId4"/>
            <a:extLst>
              <a:ext uri="{FF2B5EF4-FFF2-40B4-BE49-F238E27FC236}">
                <a16:creationId xmlns:a16="http://schemas.microsoft.com/office/drawing/2014/main" id="{9D2ED3E0-E847-A305-30A9-34287D729CCF}"/>
              </a:ext>
            </a:extLst>
          </p:cNvPr>
          <p:cNvSpPr/>
          <p:nvPr/>
        </p:nvSpPr>
        <p:spPr>
          <a:xfrm>
            <a:off x="9338872" y="5787773"/>
            <a:ext cx="2667606" cy="895827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Microsoft Office PowerPoint</Application>
  <PresentationFormat>Widescreen</PresentationFormat>
  <Paragraphs>262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2025-12-22T09:59:07Z</dcterms:modified>
</cp:coreProperties>
</file>